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5F1F8F-F38C-4804-A1D6-06F6A7BB196D}">
  <a:tblStyle styleId="{7C5F1F8F-F38C-4804-A1D6-06F6A7BB19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f3d42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7f3d42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f3d42d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7f3d42d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7f3d42d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7f3d42d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7f3d42d5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a7f3d42d5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7f3d42d5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7f3d42d5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7f3d42d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7f3d42d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7f3d42d5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a7f3d42d5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7f3d42d5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7f3d42d5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f3d42d5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f3d42d5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405ab1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405ab1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7f3d42d5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7f3d42d5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7f3d42d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7f3d42d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f3d42d5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7f3d42d5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f3d42d5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7f3d42d5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7f3d42d5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7f3d42d5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f3d42d5a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f3d42d5a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7f3d42d5a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7f3d42d5a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f3d42d5a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a7f3d42d5a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7f3d42d5a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7f3d42d5a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7f3d42d5a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7f3d42d5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7f3d42d5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7f3d42d5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7f3d42d5a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7f3d42d5a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7f3d42d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a7f3d42d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7f3d42d5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7f3d42d5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7f3d42d5a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7f3d42d5a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7f3d42d5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7f3d42d5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7f3d42d5a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7f3d42d5a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7f3d42d5a_0_10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a7f3d42d5a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7f3d42d5a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a7f3d42d5a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c9fadd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b2c9fadd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7f3d42d5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7f3d42d5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2405ab1f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2405ab1f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7f3d42d5a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a7f3d42d5a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7f3d42d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7f3d42d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7f3d42d5a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7f3d42d5a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7f3d42d5a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7f3d42d5a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se puede tener dos componentes (los counters) que aceptan las mismas props y luego se podria hacer un rendering condicional que se va a ver en la clase 11. </a:t>
            </a:r>
            <a:br>
              <a:rPr lang="es-419">
                <a:solidFill>
                  <a:schemeClr val="dk1"/>
                </a:solidFill>
              </a:rPr>
            </a:b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Explicar por arriba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f3d42d5a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7f3d42d5a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Mostrar que este caso recibe esas props y en la siguiente slide sigue siendo lo mismo, pero la implementacion cambio. El padre que lo consume no se da cuenta de esto porque Select no cambio su “API”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f3d42d5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7f3d42d5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7f3d42d5a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7f3d42d5a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7f3d42d5a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a7f3d42d5a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750c0c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750c0c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750c0c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750c0c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d45b3e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d45b3e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Profe: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hacer foco en el recuadro de cantidad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7f3d42d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a7f3d42d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f3d42d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a7f3d42d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7f3d42d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7f3d42d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7f3d42d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7f3d42d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Recurso: Cronograma del curso</a:t>
            </a:r>
            <a:br>
              <a:rPr lang="es-419"/>
            </a:br>
            <a:r>
              <a:rPr lang="es-419"/>
              <a:t>- Se muestra al</a:t>
            </a:r>
            <a:r>
              <a:rPr b="1" lang="es-419"/>
              <a:t> inicio</a:t>
            </a:r>
            <a:r>
              <a:rPr lang="es-419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Tiene un aspecto similar a un </a:t>
            </a:r>
            <a:r>
              <a:rPr b="1" lang="es-419"/>
              <a:t>calendario.</a:t>
            </a:r>
            <a:br>
              <a:rPr lang="es-419"/>
            </a:br>
            <a:r>
              <a:rPr lang="es-419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- Guía rápida tanto para docentes, como para estudiantes.</a:t>
            </a:r>
            <a:br>
              <a:rPr lang="es-419"/>
            </a:br>
            <a:r>
              <a:rPr lang="es-419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-419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0bab0a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0bab0a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www.w3.org/TR/uievents/" TargetMode="External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3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3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existen muy variados tipos de aplicaciones, es raro encontrar alguna que pueda tener sentido sin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¿QUÉ ES UN EVENTO EN NUESTRO CONTEXTO?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estímulo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programático, que puede ser provocado de manera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automática,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ser el resultado de una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interacción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con la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363" y="2746263"/>
            <a:ext cx="3295225" cy="185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TIPOS DE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844375" y="836125"/>
            <a:ext cx="52170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estamos viendo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mucho tiempo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tocar el control remoto, ocurre un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 automático por inactividad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pregunta...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076" y="212250"/>
            <a:ext cx="2306000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36243" l="0" r="0" t="12397"/>
          <a:stretch/>
        </p:blipFill>
        <p:spPr>
          <a:xfrm>
            <a:off x="844375" y="3124225"/>
            <a:ext cx="3833349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844375" y="388400"/>
            <a:ext cx="3962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AUTOMÁTICOS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6">
            <a:alphaModFix/>
          </a:blip>
          <a:srcRect b="0" l="0" r="37248" t="0"/>
          <a:stretch/>
        </p:blipFill>
        <p:spPr>
          <a:xfrm>
            <a:off x="6325026" y="2173000"/>
            <a:ext cx="2462099" cy="2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26350" y="1018088"/>
            <a:ext cx="4238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todas las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que producen algún tipo de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respuesta o efecto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secundario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026350" y="375825"/>
            <a:ext cx="2982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EVENTOS MANUALES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25" y="2751801"/>
            <a:ext cx="4178276" cy="20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375" y="1427900"/>
            <a:ext cx="2982600" cy="1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DOM EVENTS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2822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serie de eventos </a:t>
            </a:r>
            <a:r>
              <a:rPr lang="es-419" sz="22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estándar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dividen en varias categorías: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Dispositivo/acción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mouse, input, keyboard, wheel, focus, etcétera.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 events: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definir eventos propios que disparen la información que queramos.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275" y="1259238"/>
            <a:ext cx="2159475" cy="2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314850" y="662500"/>
            <a:ext cx="5217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de UI más conocido es el </a:t>
            </a:r>
            <a:r>
              <a:rPr b="1"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click.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75" y="2199600"/>
            <a:ext cx="4706151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5">
            <a:alphaModFix/>
          </a:blip>
          <a:srcRect b="2272" l="1994" r="1676" t="4971"/>
          <a:stretch/>
        </p:blipFill>
        <p:spPr>
          <a:xfrm>
            <a:off x="5531850" y="2072975"/>
            <a:ext cx="3432124" cy="18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723325" y="1352900"/>
            <a:ext cx="4113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probablemente lo utilices casi tanto como el scroll vía un </a:t>
            </a:r>
            <a:r>
              <a:rPr b="1" lang="es-419" sz="2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wheel event</a:t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17648" r="13113" t="0"/>
          <a:stretch/>
        </p:blipFill>
        <p:spPr>
          <a:xfrm>
            <a:off x="5357800" y="1084675"/>
            <a:ext cx="2880876" cy="2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809400" y="855625"/>
            <a:ext cx="75252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Event Listener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de diseño que sirve, como su nombre lo indica, para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escuchar cuando un algo ocurre en algún elemento, librería o API,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y poder realizar una acción en consecuencia.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425" y="2446850"/>
            <a:ext cx="1379125" cy="1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809375" y="4108800"/>
            <a:ext cx="7525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Tip: ¡hay otros lenguajes que también implementan eventos!</a:t>
            </a:r>
            <a:endParaRPr i="1"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AGREGANDO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" y="1713489"/>
            <a:ext cx="7885075" cy="5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521625" y="29608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 evento que quiero escuchar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7" name="Google Shape;267;p34"/>
          <p:cNvCxnSpPr/>
          <p:nvPr/>
        </p:nvCxnSpPr>
        <p:spPr>
          <a:xfrm flipH="1" rot="10800000">
            <a:off x="2498975" y="2159075"/>
            <a:ext cx="2596200" cy="89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21625" y="36824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 de la función a registrar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 flipH="1" rot="10800000">
            <a:off x="4658275" y="2134950"/>
            <a:ext cx="2050200" cy="177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4"/>
          <p:cNvSpPr txBox="1"/>
          <p:nvPr/>
        </p:nvSpPr>
        <p:spPr>
          <a:xfrm>
            <a:off x="50" y="4243200"/>
            <a:ext cx="9144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¡guardar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poder removerlo después! 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REMOVIENDO UN EVENT LISTENER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50" y="1841425"/>
            <a:ext cx="5788501" cy="1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75" y="1670696"/>
            <a:ext cx="2013500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0" y="3846300"/>
            <a:ext cx="9144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invocar el </a:t>
            </a:r>
            <a:r>
              <a:rPr b="1" i="1" lang="es-419" sz="19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removeEventListener</a:t>
            </a:r>
            <a:r>
              <a:rPr i="1" lang="es-419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la función de limpieza de nuestros hooks en donde los hayamos registrado.</a:t>
            </a:r>
            <a:endParaRPr i="1"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638400" y="1685275"/>
            <a:ext cx="7867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des-registran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y la referencia a la función con que los registramos (no alcanza únicamente el nombre).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registras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manualmente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del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tu componente de react hazlo dentro de un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effect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asegúrate de de-registrarlo en la función de limpieza en el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efecto.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Recordemos: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 dejamos event listeners sin des-registrar corremos riesgos de crear leaks de memoria o registrar un evento más de una vez ( se ejecutara una vez por cada register 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0" y="588825"/>
            <a:ext cx="9144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REMOVIENDO EVENTOS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REACT Y LOS EVENTOS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533750" y="1152425"/>
            <a:ext cx="47796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distintos browsers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 tener algunas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variaciones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contenido de los eventos.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haría difícil utilizarlos de manera uniforme en cada plataforma. React es consciente de esto, y nos ayuda proveyendo esta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475" y="1415624"/>
            <a:ext cx="3128950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665850" y="13407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normalizar/estandarizar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entre browsers.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que registre un evento vía React/Jsx con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onClick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obtendré el evento nativo, sino uno sintético.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destruyen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terminar la ejecución de la función vinculada (por performance).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acceder al evento nativo via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evt.nativeEvent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0" y="3722503"/>
            <a:ext cx="5923500" cy="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844375" y="1152425"/>
            <a:ext cx="43719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00" y="1152424"/>
            <a:ext cx="7302802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920600" y="4048475"/>
            <a:ext cx="78339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necesito almacenar el valor del evento puedo guardarlo en un estado.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/>
        </p:nvSpPr>
        <p:spPr>
          <a:xfrm>
            <a:off x="513425" y="1018100"/>
            <a:ext cx="3793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eventos como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onKeyDown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cancelables, por ejemplo: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evt.preventDefault()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CANCELANDO EL COMPORTAMIENTO DEFAULT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235" y="1021650"/>
            <a:ext cx="4679765" cy="310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3"/>
          <p:cNvCxnSpPr/>
          <p:nvPr/>
        </p:nvCxnSpPr>
        <p:spPr>
          <a:xfrm flipH="1" rot="10800000">
            <a:off x="3493700" y="1795575"/>
            <a:ext cx="1467600" cy="149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/>
        </p:nvSpPr>
        <p:spPr>
          <a:xfrm>
            <a:off x="586225" y="1085700"/>
            <a:ext cx="45849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por default se ejecutan en el elemento, y en cada uno de sus ancestros. Si esto puede traer algún efecto secundario podemos cancelar la propagación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bubbling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evt.stopPropagation()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25" y="400525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EVITANDO LA PROPAGACIÓN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675" y="1422525"/>
            <a:ext cx="3385776" cy="2298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4"/>
          <p:cNvCxnSpPr/>
          <p:nvPr/>
        </p:nvCxnSpPr>
        <p:spPr>
          <a:xfrm flipH="1" rot="10800000">
            <a:off x="3906150" y="2050250"/>
            <a:ext cx="1880400" cy="2207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1398000" y="1381038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4340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UNA MÁSCARA DE INPUT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s-419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vocales, cancelando su evento onKeyDown en los keys adecuados.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el synthetic event de keydown tiene varias propiedades, encuentra cuál te puede dar la información de la tecla ;)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COMPONENTES BASADOS EN 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1002600" y="261250"/>
            <a:ext cx="71388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UNIDIRECTIONAL SYMMETRY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lang="es-419" u="sng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lang="es-419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0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INTERCAMBIABILIDAD/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AGNOSTIC BEHAVIOR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sistema de eventos de react y su implementación.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Diseñar componentes orientados a eventos.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507300" y="1421700"/>
            <a:ext cx="40683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componentes de manera eficiente, podremos generar intercambiabilidad, e </a:t>
            </a:r>
            <a:r>
              <a:rPr b="1" lang="es-419" sz="2400">
                <a:latin typeface="Helvetica Neue"/>
                <a:ea typeface="Helvetica Neue"/>
                <a:cs typeface="Helvetica Neue"/>
                <a:sym typeface="Helvetica Neue"/>
              </a:rPr>
              <a:t>intercambiar funcionalidades </a:t>
            </a:r>
            <a:r>
              <a:rPr lang="es-419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sin mucho esfuerzo.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725" y="1323500"/>
            <a:ext cx="3607726" cy="2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/>
        </p:nvSpPr>
        <p:spPr>
          <a:xfrm>
            <a:off x="420125" y="-9780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507300" y="1187350"/>
            <a:ext cx="3432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generar </a:t>
            </a:r>
            <a:r>
              <a:rPr b="1" lang="es-419" sz="2500">
                <a:latin typeface="Helvetica Neue"/>
                <a:ea typeface="Helvetica Neue"/>
                <a:cs typeface="Helvetica Neue"/>
                <a:sym typeface="Helvetica Neue"/>
              </a:rPr>
              <a:t>variaciones del mismo componente,</a:t>
            </a:r>
            <a:r>
              <a:rPr lang="es-419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distinto layout y el mismo comportamiento.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17" name="Google Shape;417;p53"/>
          <p:cNvGrpSpPr/>
          <p:nvPr/>
        </p:nvGrpSpPr>
        <p:grpSpPr>
          <a:xfrm>
            <a:off x="3939500" y="302825"/>
            <a:ext cx="5204501" cy="4271908"/>
            <a:chOff x="3939500" y="302825"/>
            <a:chExt cx="5204501" cy="4271908"/>
          </a:xfrm>
        </p:grpSpPr>
        <p:pic>
          <p:nvPicPr>
            <p:cNvPr id="418" name="Google Shape;41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9500" y="302825"/>
              <a:ext cx="5204501" cy="427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24475" y="3028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3"/>
            <p:cNvPicPr preferRelativeResize="0"/>
            <p:nvPr/>
          </p:nvPicPr>
          <p:blipFill rotWithShape="1">
            <a:blip r:embed="rId4">
              <a:alphaModFix/>
            </a:blip>
            <a:srcRect b="95211" l="28960" r="32938" t="0"/>
            <a:stretch/>
          </p:blipFill>
          <p:spPr>
            <a:xfrm>
              <a:off x="5550263" y="302825"/>
              <a:ext cx="1982974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3"/>
            <p:cNvPicPr preferRelativeResize="0"/>
            <p:nvPr/>
          </p:nvPicPr>
          <p:blipFill rotWithShape="1">
            <a:blip r:embed="rId4">
              <a:alphaModFix/>
            </a:blip>
            <a:srcRect b="95211" l="57665" r="32938" t="0"/>
            <a:stretch/>
          </p:blipFill>
          <p:spPr>
            <a:xfrm>
              <a:off x="7134559" y="302825"/>
              <a:ext cx="488998" cy="20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040100" y="3028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 rotWithShape="1">
            <a:blip r:embed="rId4">
              <a:alphaModFix/>
            </a:blip>
            <a:srcRect b="87022" l="30212" r="31687" t="7159"/>
            <a:stretch/>
          </p:blipFill>
          <p:spPr>
            <a:xfrm>
              <a:off x="5623100" y="607750"/>
              <a:ext cx="1982950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3"/>
            <p:cNvPicPr preferRelativeResize="0"/>
            <p:nvPr/>
          </p:nvPicPr>
          <p:blipFill rotWithShape="1">
            <a:blip r:embed="rId4">
              <a:alphaModFix/>
            </a:blip>
            <a:srcRect b="52092" l="42814" r="54768" t="43741"/>
            <a:stretch/>
          </p:blipFill>
          <p:spPr>
            <a:xfrm>
              <a:off x="5497300" y="643028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3"/>
            <p:cNvPicPr preferRelativeResize="0"/>
            <p:nvPr/>
          </p:nvPicPr>
          <p:blipFill rotWithShape="1">
            <a:blip r:embed="rId4">
              <a:alphaModFix/>
            </a:blip>
            <a:srcRect b="87022" l="58916" r="31687" t="7159"/>
            <a:stretch/>
          </p:blipFill>
          <p:spPr>
            <a:xfrm>
              <a:off x="7260338" y="607750"/>
              <a:ext cx="488998" cy="248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3"/>
            <p:cNvPicPr preferRelativeResize="0"/>
            <p:nvPr/>
          </p:nvPicPr>
          <p:blipFill rotWithShape="1">
            <a:blip r:embed="rId4">
              <a:alphaModFix/>
            </a:blip>
            <a:srcRect b="83950" l="2026" r="95556" t="11883"/>
            <a:stretch/>
          </p:blipFill>
          <p:spPr>
            <a:xfrm>
              <a:off x="7134550" y="643025"/>
              <a:ext cx="125799" cy="177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1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0725"/>
            <a:ext cx="6535648" cy="40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4"/>
          <p:cNvCxnSpPr>
            <a:stCxn id="436" idx="1"/>
          </p:cNvCxnSpPr>
          <p:nvPr/>
        </p:nvCxnSpPr>
        <p:spPr>
          <a:xfrm rot="10800000">
            <a:off x="3622100" y="1192350"/>
            <a:ext cx="1986900" cy="150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 txBox="1"/>
          <p:nvPr/>
        </p:nvSpPr>
        <p:spPr>
          <a:xfrm>
            <a:off x="5609000" y="1521450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Sirve como estrategia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ocultar el comportamiento interno</a:t>
            </a: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 rendering e implementación de change events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13852" l="0" r="0" t="-10117"/>
          <a:stretch/>
        </p:blipFill>
        <p:spPr>
          <a:xfrm>
            <a:off x="45425" y="295513"/>
            <a:ext cx="6115526" cy="475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55"/>
          <p:cNvCxnSpPr/>
          <p:nvPr/>
        </p:nvCxnSpPr>
        <p:spPr>
          <a:xfrm rot="10800000">
            <a:off x="2747875" y="1158275"/>
            <a:ext cx="2577300" cy="1385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55"/>
          <p:cNvSpPr txBox="1"/>
          <p:nvPr/>
        </p:nvSpPr>
        <p:spPr>
          <a:xfrm>
            <a:off x="5279750" y="2214175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consumer sigue sin cambiar la firma de consumo: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onSelect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-"/>
            </a:pPr>
            <a:r>
              <a:rPr b="1" lang="es-419" sz="2000">
                <a:latin typeface="Helvetica Neue"/>
                <a:ea typeface="Helvetica Neue"/>
                <a:cs typeface="Helvetica Neue"/>
                <a:sym typeface="Helvetica Neue"/>
              </a:rPr>
              <a:t>defaultOption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25" y="-3264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2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 txBox="1"/>
          <p:nvPr/>
        </p:nvSpPr>
        <p:spPr>
          <a:xfrm>
            <a:off x="665975" y="16362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mover la lógica compleja a componentes de menor orden.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se comportan igual, el parent no lo sabrá aunque sus implementaciones sean distintas.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parent se encargue del resultado final sin darle esa responsabilidad a sus children.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ORIENTACIÓN A EVENTOS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2187450" y="1502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/>
        </p:nvSpPr>
        <p:spPr>
          <a:xfrm>
            <a:off x="938100" y="3018700"/>
            <a:ext cx="7267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el ItemCount.js del desafío Nº 4 en el counter ItemDetail.js, y configura el evento de compra, siguiendo los detalles de manual.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2183550" y="2219500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SINCRONIZAR COUNTER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68" name="Google Shape;468;p58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469" name="Google Shape;469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58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59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{7C5F1F8F-F38C-4804-A1D6-06F6A7BB196D}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Importa el ItemCount.js del desafío Nº 4 en el counter ItemDetail.js, y configura el evento de compra, siguiendo los detalles de manual.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Debes lograr separar la responsabilidad del count, del detalle del ítem, y esperar los eventos de agregado emitidos por el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emita un evento 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onAdd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almacenarás ese valor en un estado interno del ItemDetail para hacer desaparecer el ItemCount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botón de terminar mi compra debe poder navegar a un componente vacío por el momento en la ruta ‘/cart’.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60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{7C5F1F8F-F38C-4804-A1D6-06F6A7BB196D}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inicial: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onAdd(quantityToAdd) {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// Hemos recibido un evento del ItemCount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&lt;&gt;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&lt;ItemCount &gt; // Configura las props de ItemCount. Qué habría que mandarle?</a:t>
                      </a: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👀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61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{7C5F1F8F-F38C-4804-A1D6-06F6A7BB196D}</a:tableStyleId>
              </a:tblPr>
              <a:tblGrid>
                <a:gridCol w="2945825"/>
                <a:gridCol w="4021200"/>
                <a:gridCol w="1870450"/>
              </a:tblGrid>
              <a:tr h="697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245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Ejemplo: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86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12" y="7580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 rotWithShape="1">
          <a:blip r:embed="rId5">
            <a:alphaModFix/>
          </a:blip>
          <a:srcRect b="0" l="13385" r="5832" t="9918"/>
          <a:stretch/>
        </p:blipFill>
        <p:spPr>
          <a:xfrm>
            <a:off x="904950" y="1146300"/>
            <a:ext cx="6083550" cy="3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1"/>
          <p:cNvSpPr/>
          <p:nvPr/>
        </p:nvSpPr>
        <p:spPr>
          <a:xfrm>
            <a:off x="5304600" y="2967925"/>
            <a:ext cx="1683900" cy="26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NavLink: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link con un estilo, está siempre detectando la ruta actual, y si coincide con la suya nos activa la clase que le demos para que el user sepa qué ítem de la lista corresponde con la vista actual.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useParams:</a:t>
            </a:r>
            <a:r>
              <a:rPr lang="es-419" sz="13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podemos utilizar para leer en js los parámetros de la ruta. En combinación con un useEffect, nos sirve para obtener actualizaciones sobre los parámetros.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99" name="Google Shape;4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 &amp; Synthetic Events.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Diseño de eventos en componentes.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11" name="Google Shape;5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3344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basados en 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>
            <a:endCxn id="102" idx="0"/>
          </p:cNvCxnSpPr>
          <p:nvPr/>
        </p:nvCxnSpPr>
        <p:spPr>
          <a:xfrm>
            <a:off x="1342550" y="1526775"/>
            <a:ext cx="2400" cy="1817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59800" y="12309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18125" y="10656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59800" y="123093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18125" y="14984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230938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19314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Event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2071400" y="1230938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3040225" y="236568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2533625" y="2973663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3031025" y="27999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y los eventos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554750" y="1254200"/>
            <a:ext cx="0" cy="172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Routing y Navegación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UN ROUTER A TU APP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783725" y="3401475"/>
            <a:ext cx="146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PRIMERA </a:t>
            </a: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2350" y="33725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